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embeddedFontLst>
    <p:embeddedFont>
      <p:font typeface="Old Standard TT"/>
      <p:regular r:id="rId18"/>
      <p:bold r:id="rId19"/>
      <p: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OldStandardTT-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OldStandardTT-bold.fntdata"/><Relationship Id="rId6" Type="http://schemas.openxmlformats.org/officeDocument/2006/relationships/slide" Target="slides/slide1.xml"/><Relationship Id="rId18" Type="http://schemas.openxmlformats.org/officeDocument/2006/relationships/font" Target="fonts/OldStandardTT-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1175c11b7cf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1175c11b7cf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1175c11b7cf_0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1175c11b7cf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1175c11b7cf_0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1175c11b7cf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1175c11b7cf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1175c11b7cf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1175c11b7cf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1175c11b7cf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1175c11b7cf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1175c11b7cf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1175c11b7cf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1175c11b7cf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1175c11b7cf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1175c11b7cf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1175c11b7cf_0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1175c11b7cf_0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1175c11b7cf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1175c11b7cf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1175c11b7cf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1175c11b7cf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0" y="100"/>
            <a:ext cx="9144000" cy="1711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1" name="Google Shape;11;p2"/>
          <p:cNvCxnSpPr/>
          <p:nvPr/>
        </p:nvCxnSpPr>
        <p:spPr>
          <a:xfrm>
            <a:off x="641934" y="3597500"/>
            <a:ext cx="390300" cy="0"/>
          </a:xfrm>
          <a:prstGeom prst="straightConnector1">
            <a:avLst/>
          </a:prstGeom>
          <a:noFill/>
          <a:ln cap="flat" cmpd="sng" w="28575">
            <a:solidFill>
              <a:schemeClr val="accent1"/>
            </a:solidFill>
            <a:prstDash val="solid"/>
            <a:round/>
            <a:headEnd len="sm" w="sm" type="none"/>
            <a:tailEnd len="sm" w="sm" type="none"/>
          </a:ln>
        </p:spPr>
      </p:cxnSp>
      <p:sp>
        <p:nvSpPr>
          <p:cNvPr id="12" name="Google Shape;12;p2"/>
          <p:cNvSpPr txBox="1"/>
          <p:nvPr>
            <p:ph type="ctrTitle"/>
          </p:nvPr>
        </p:nvSpPr>
        <p:spPr>
          <a:xfrm>
            <a:off x="512700" y="1893300"/>
            <a:ext cx="8118600" cy="1522800"/>
          </a:xfrm>
          <a:prstGeom prst="rect">
            <a:avLst/>
          </a:prstGeom>
        </p:spPr>
        <p:txBody>
          <a:bodyPr anchorCtr="0" anchor="b" bIns="91425" lIns="91425" spcFirstLastPara="1" rIns="91425" wrap="square" tIns="91425">
            <a:normAutofit/>
          </a:bodyPr>
          <a:lstStyle>
            <a:lvl1pPr lvl="0">
              <a:spcBef>
                <a:spcPts val="0"/>
              </a:spcBef>
              <a:spcAft>
                <a:spcPts val="0"/>
              </a:spcAft>
              <a:buClr>
                <a:schemeClr val="accent1"/>
              </a:buClr>
              <a:buSzPts val="4200"/>
              <a:buNone/>
              <a:defRPr sz="4200">
                <a:solidFill>
                  <a:schemeClr val="accent1"/>
                </a:solidFill>
              </a:defRPr>
            </a:lvl1pPr>
            <a:lvl2pPr lvl="1">
              <a:spcBef>
                <a:spcPts val="0"/>
              </a:spcBef>
              <a:spcAft>
                <a:spcPts val="0"/>
              </a:spcAft>
              <a:buClr>
                <a:schemeClr val="accent1"/>
              </a:buClr>
              <a:buSzPts val="4200"/>
              <a:buNone/>
              <a:defRPr sz="4200">
                <a:solidFill>
                  <a:schemeClr val="accent1"/>
                </a:solidFill>
              </a:defRPr>
            </a:lvl2pPr>
            <a:lvl3pPr lvl="2">
              <a:spcBef>
                <a:spcPts val="0"/>
              </a:spcBef>
              <a:spcAft>
                <a:spcPts val="0"/>
              </a:spcAft>
              <a:buClr>
                <a:schemeClr val="accent1"/>
              </a:buClr>
              <a:buSzPts val="4200"/>
              <a:buNone/>
              <a:defRPr sz="4200">
                <a:solidFill>
                  <a:schemeClr val="accent1"/>
                </a:solidFill>
              </a:defRPr>
            </a:lvl3pPr>
            <a:lvl4pPr lvl="3">
              <a:spcBef>
                <a:spcPts val="0"/>
              </a:spcBef>
              <a:spcAft>
                <a:spcPts val="0"/>
              </a:spcAft>
              <a:buClr>
                <a:schemeClr val="accent1"/>
              </a:buClr>
              <a:buSzPts val="4200"/>
              <a:buNone/>
              <a:defRPr sz="4200">
                <a:solidFill>
                  <a:schemeClr val="accent1"/>
                </a:solidFill>
              </a:defRPr>
            </a:lvl4pPr>
            <a:lvl5pPr lvl="4">
              <a:spcBef>
                <a:spcPts val="0"/>
              </a:spcBef>
              <a:spcAft>
                <a:spcPts val="0"/>
              </a:spcAft>
              <a:buClr>
                <a:schemeClr val="accent1"/>
              </a:buClr>
              <a:buSzPts val="4200"/>
              <a:buNone/>
              <a:defRPr sz="4200">
                <a:solidFill>
                  <a:schemeClr val="accent1"/>
                </a:solidFill>
              </a:defRPr>
            </a:lvl5pPr>
            <a:lvl6pPr lvl="5">
              <a:spcBef>
                <a:spcPts val="0"/>
              </a:spcBef>
              <a:spcAft>
                <a:spcPts val="0"/>
              </a:spcAft>
              <a:buClr>
                <a:schemeClr val="accent1"/>
              </a:buClr>
              <a:buSzPts val="4200"/>
              <a:buNone/>
              <a:defRPr sz="4200">
                <a:solidFill>
                  <a:schemeClr val="accent1"/>
                </a:solidFill>
              </a:defRPr>
            </a:lvl6pPr>
            <a:lvl7pPr lvl="6">
              <a:spcBef>
                <a:spcPts val="0"/>
              </a:spcBef>
              <a:spcAft>
                <a:spcPts val="0"/>
              </a:spcAft>
              <a:buClr>
                <a:schemeClr val="accent1"/>
              </a:buClr>
              <a:buSzPts val="4200"/>
              <a:buNone/>
              <a:defRPr sz="4200">
                <a:solidFill>
                  <a:schemeClr val="accent1"/>
                </a:solidFill>
              </a:defRPr>
            </a:lvl7pPr>
            <a:lvl8pPr lvl="7">
              <a:spcBef>
                <a:spcPts val="0"/>
              </a:spcBef>
              <a:spcAft>
                <a:spcPts val="0"/>
              </a:spcAft>
              <a:buClr>
                <a:schemeClr val="accent1"/>
              </a:buClr>
              <a:buSzPts val="4200"/>
              <a:buNone/>
              <a:defRPr sz="4200">
                <a:solidFill>
                  <a:schemeClr val="accent1"/>
                </a:solidFill>
              </a:defRPr>
            </a:lvl8pPr>
            <a:lvl9pPr lvl="8">
              <a:spcBef>
                <a:spcPts val="0"/>
              </a:spcBef>
              <a:spcAft>
                <a:spcPts val="0"/>
              </a:spcAft>
              <a:buClr>
                <a:schemeClr val="accent1"/>
              </a:buClr>
              <a:buSzPts val="4200"/>
              <a:buNone/>
              <a:defRPr sz="4200">
                <a:solidFill>
                  <a:schemeClr val="accent1"/>
                </a:solidFill>
              </a:defRPr>
            </a:lvl9pPr>
          </a:lstStyle>
          <a:p/>
        </p:txBody>
      </p:sp>
      <p:sp>
        <p:nvSpPr>
          <p:cNvPr id="13" name="Google Shape;13;p2"/>
          <p:cNvSpPr txBox="1"/>
          <p:nvPr>
            <p:ph idx="1" type="subTitle"/>
          </p:nvPr>
        </p:nvSpPr>
        <p:spPr>
          <a:xfrm>
            <a:off x="512700" y="3840639"/>
            <a:ext cx="8118600" cy="7875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accent2"/>
              </a:buClr>
              <a:buSzPts val="2400"/>
              <a:buNone/>
              <a:defRPr sz="2400">
                <a:solidFill>
                  <a:schemeClr val="accent2"/>
                </a:solidFill>
              </a:defRPr>
            </a:lvl1pPr>
            <a:lvl2pPr lvl="1">
              <a:lnSpc>
                <a:spcPct val="100000"/>
              </a:lnSpc>
              <a:spcBef>
                <a:spcPts val="0"/>
              </a:spcBef>
              <a:spcAft>
                <a:spcPts val="0"/>
              </a:spcAft>
              <a:buClr>
                <a:schemeClr val="accent2"/>
              </a:buClr>
              <a:buSzPts val="2400"/>
              <a:buNone/>
              <a:defRPr sz="2400">
                <a:solidFill>
                  <a:schemeClr val="accent2"/>
                </a:solidFill>
              </a:defRPr>
            </a:lvl2pPr>
            <a:lvl3pPr lvl="2">
              <a:lnSpc>
                <a:spcPct val="100000"/>
              </a:lnSpc>
              <a:spcBef>
                <a:spcPts val="0"/>
              </a:spcBef>
              <a:spcAft>
                <a:spcPts val="0"/>
              </a:spcAft>
              <a:buClr>
                <a:schemeClr val="accent2"/>
              </a:buClr>
              <a:buSzPts val="2400"/>
              <a:buNone/>
              <a:defRPr sz="2400">
                <a:solidFill>
                  <a:schemeClr val="accent2"/>
                </a:solidFill>
              </a:defRPr>
            </a:lvl3pPr>
            <a:lvl4pPr lvl="3">
              <a:lnSpc>
                <a:spcPct val="100000"/>
              </a:lnSpc>
              <a:spcBef>
                <a:spcPts val="0"/>
              </a:spcBef>
              <a:spcAft>
                <a:spcPts val="0"/>
              </a:spcAft>
              <a:buClr>
                <a:schemeClr val="accent2"/>
              </a:buClr>
              <a:buSzPts val="2400"/>
              <a:buNone/>
              <a:defRPr sz="2400">
                <a:solidFill>
                  <a:schemeClr val="accent2"/>
                </a:solidFill>
              </a:defRPr>
            </a:lvl4pPr>
            <a:lvl5pPr lvl="4">
              <a:lnSpc>
                <a:spcPct val="100000"/>
              </a:lnSpc>
              <a:spcBef>
                <a:spcPts val="0"/>
              </a:spcBef>
              <a:spcAft>
                <a:spcPts val="0"/>
              </a:spcAft>
              <a:buClr>
                <a:schemeClr val="accent2"/>
              </a:buClr>
              <a:buSzPts val="2400"/>
              <a:buNone/>
              <a:defRPr sz="2400">
                <a:solidFill>
                  <a:schemeClr val="accent2"/>
                </a:solidFill>
              </a:defRPr>
            </a:lvl5pPr>
            <a:lvl6pPr lvl="5">
              <a:lnSpc>
                <a:spcPct val="100000"/>
              </a:lnSpc>
              <a:spcBef>
                <a:spcPts val="0"/>
              </a:spcBef>
              <a:spcAft>
                <a:spcPts val="0"/>
              </a:spcAft>
              <a:buClr>
                <a:schemeClr val="accent2"/>
              </a:buClr>
              <a:buSzPts val="2400"/>
              <a:buNone/>
              <a:defRPr sz="2400">
                <a:solidFill>
                  <a:schemeClr val="accent2"/>
                </a:solidFill>
              </a:defRPr>
            </a:lvl6pPr>
            <a:lvl7pPr lvl="6">
              <a:lnSpc>
                <a:spcPct val="100000"/>
              </a:lnSpc>
              <a:spcBef>
                <a:spcPts val="0"/>
              </a:spcBef>
              <a:spcAft>
                <a:spcPts val="0"/>
              </a:spcAft>
              <a:buClr>
                <a:schemeClr val="accent2"/>
              </a:buClr>
              <a:buSzPts val="2400"/>
              <a:buNone/>
              <a:defRPr sz="2400">
                <a:solidFill>
                  <a:schemeClr val="accent2"/>
                </a:solidFill>
              </a:defRPr>
            </a:lvl7pPr>
            <a:lvl8pPr lvl="7">
              <a:lnSpc>
                <a:spcPct val="100000"/>
              </a:lnSpc>
              <a:spcBef>
                <a:spcPts val="0"/>
              </a:spcBef>
              <a:spcAft>
                <a:spcPts val="0"/>
              </a:spcAft>
              <a:buClr>
                <a:schemeClr val="accent2"/>
              </a:buClr>
              <a:buSzPts val="2400"/>
              <a:buNone/>
              <a:defRPr sz="2400">
                <a:solidFill>
                  <a:schemeClr val="accent2"/>
                </a:solidFill>
              </a:defRPr>
            </a:lvl8pPr>
            <a:lvl9pPr lvl="8">
              <a:lnSpc>
                <a:spcPct val="100000"/>
              </a:lnSpc>
              <a:spcBef>
                <a:spcPts val="0"/>
              </a:spcBef>
              <a:spcAft>
                <a:spcPts val="0"/>
              </a:spcAft>
              <a:buClr>
                <a:schemeClr val="accent2"/>
              </a:buClr>
              <a:buSzPts val="2400"/>
              <a:buNone/>
              <a:defRPr sz="2400">
                <a:solidFill>
                  <a:schemeClr val="accent2"/>
                </a:solidFill>
              </a:defRPr>
            </a:lvl9pPr>
          </a:lstStyle>
          <a:p/>
        </p:txBody>
      </p:sp>
      <p:sp>
        <p:nvSpPr>
          <p:cNvPr id="14" name="Google Shape;14;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9" name="Shape 49"/>
        <p:cNvGrpSpPr/>
        <p:nvPr/>
      </p:nvGrpSpPr>
      <p:grpSpPr>
        <a:xfrm>
          <a:off x="0" y="0"/>
          <a:ext cx="0" cy="0"/>
          <a:chOff x="0" y="0"/>
          <a:chExt cx="0" cy="0"/>
        </a:xfrm>
      </p:grpSpPr>
      <p:sp>
        <p:nvSpPr>
          <p:cNvPr id="50" name="Google Shape;50;p11"/>
          <p:cNvSpPr txBox="1"/>
          <p:nvPr>
            <p:ph hasCustomPrompt="1" type="title"/>
          </p:nvPr>
        </p:nvSpPr>
        <p:spPr>
          <a:xfrm>
            <a:off x="311700" y="1039650"/>
            <a:ext cx="8520600" cy="2106300"/>
          </a:xfrm>
          <a:prstGeom prst="rect">
            <a:avLst/>
          </a:prstGeom>
        </p:spPr>
        <p:txBody>
          <a:bodyPr anchorCtr="0" anchor="b" bIns="91425" lIns="91425" spcFirstLastPara="1" rIns="91425" wrap="square" tIns="91425">
            <a:normAutofit/>
          </a:bodyPr>
          <a:lstStyle>
            <a:lvl1pPr lvl="0" algn="ctr">
              <a:spcBef>
                <a:spcPts val="0"/>
              </a:spcBef>
              <a:spcAft>
                <a:spcPts val="0"/>
              </a:spcAft>
              <a:buSzPts val="14000"/>
              <a:buNone/>
              <a:defRPr b="1" sz="14000"/>
            </a:lvl1pPr>
            <a:lvl2pPr lvl="1" algn="ctr">
              <a:spcBef>
                <a:spcPts val="0"/>
              </a:spcBef>
              <a:spcAft>
                <a:spcPts val="0"/>
              </a:spcAft>
              <a:buSzPts val="14000"/>
              <a:buNone/>
              <a:defRPr b="1" sz="14000"/>
            </a:lvl2pPr>
            <a:lvl3pPr lvl="2" algn="ctr">
              <a:spcBef>
                <a:spcPts val="0"/>
              </a:spcBef>
              <a:spcAft>
                <a:spcPts val="0"/>
              </a:spcAft>
              <a:buSzPts val="14000"/>
              <a:buNone/>
              <a:defRPr b="1" sz="14000"/>
            </a:lvl3pPr>
            <a:lvl4pPr lvl="3" algn="ctr">
              <a:spcBef>
                <a:spcPts val="0"/>
              </a:spcBef>
              <a:spcAft>
                <a:spcPts val="0"/>
              </a:spcAft>
              <a:buSzPts val="14000"/>
              <a:buNone/>
              <a:defRPr b="1" sz="14000"/>
            </a:lvl4pPr>
            <a:lvl5pPr lvl="4" algn="ctr">
              <a:spcBef>
                <a:spcPts val="0"/>
              </a:spcBef>
              <a:spcAft>
                <a:spcPts val="0"/>
              </a:spcAft>
              <a:buSzPts val="14000"/>
              <a:buNone/>
              <a:defRPr b="1" sz="14000"/>
            </a:lvl5pPr>
            <a:lvl6pPr lvl="5" algn="ctr">
              <a:spcBef>
                <a:spcPts val="0"/>
              </a:spcBef>
              <a:spcAft>
                <a:spcPts val="0"/>
              </a:spcAft>
              <a:buSzPts val="14000"/>
              <a:buNone/>
              <a:defRPr b="1" sz="14000"/>
            </a:lvl6pPr>
            <a:lvl7pPr lvl="6" algn="ctr">
              <a:spcBef>
                <a:spcPts val="0"/>
              </a:spcBef>
              <a:spcAft>
                <a:spcPts val="0"/>
              </a:spcAft>
              <a:buSzPts val="14000"/>
              <a:buNone/>
              <a:defRPr b="1" sz="14000"/>
            </a:lvl7pPr>
            <a:lvl8pPr lvl="7" algn="ctr">
              <a:spcBef>
                <a:spcPts val="0"/>
              </a:spcBef>
              <a:spcAft>
                <a:spcPts val="0"/>
              </a:spcAft>
              <a:buSzPts val="14000"/>
              <a:buNone/>
              <a:defRPr b="1" sz="14000"/>
            </a:lvl8pPr>
            <a:lvl9pPr lvl="8" algn="ctr">
              <a:spcBef>
                <a:spcPts val="0"/>
              </a:spcBef>
              <a:spcAft>
                <a:spcPts val="0"/>
              </a:spcAft>
              <a:buSzPts val="14000"/>
              <a:buNone/>
              <a:defRPr b="1" sz="14000"/>
            </a:lvl9pPr>
          </a:lstStyle>
          <a:p>
            <a:r>
              <a:t>xx%</a:t>
            </a:r>
          </a:p>
        </p:txBody>
      </p:sp>
      <p:sp>
        <p:nvSpPr>
          <p:cNvPr id="51" name="Google Shape;51;p11"/>
          <p:cNvSpPr txBox="1"/>
          <p:nvPr>
            <p:ph idx="1" type="body"/>
          </p:nvPr>
        </p:nvSpPr>
        <p:spPr>
          <a:xfrm>
            <a:off x="311700" y="32284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2" name="Google Shape;52;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5" name="Shape 15"/>
        <p:cNvGrpSpPr/>
        <p:nvPr/>
      </p:nvGrpSpPr>
      <p:grpSpPr>
        <a:xfrm>
          <a:off x="0" y="0"/>
          <a:ext cx="0" cy="0"/>
          <a:chOff x="0" y="0"/>
          <a:chExt cx="0" cy="0"/>
        </a:xfrm>
      </p:grpSpPr>
      <p:cxnSp>
        <p:nvCxnSpPr>
          <p:cNvPr id="16" name="Google Shape;16;p3"/>
          <p:cNvCxnSpPr/>
          <p:nvPr/>
        </p:nvCxnSpPr>
        <p:spPr>
          <a:xfrm>
            <a:off x="641934" y="3597500"/>
            <a:ext cx="390300" cy="0"/>
          </a:xfrm>
          <a:prstGeom prst="straightConnector1">
            <a:avLst/>
          </a:prstGeom>
          <a:noFill/>
          <a:ln cap="flat" cmpd="sng" w="28575">
            <a:solidFill>
              <a:schemeClr val="lt2"/>
            </a:solidFill>
            <a:prstDash val="solid"/>
            <a:round/>
            <a:headEnd len="sm" w="sm" type="none"/>
            <a:tailEnd len="sm" w="sm" type="none"/>
          </a:ln>
        </p:spPr>
      </p:cxnSp>
      <p:sp>
        <p:nvSpPr>
          <p:cNvPr id="17" name="Google Shape;17;p3"/>
          <p:cNvSpPr txBox="1"/>
          <p:nvPr>
            <p:ph type="title"/>
          </p:nvPr>
        </p:nvSpPr>
        <p:spPr>
          <a:xfrm>
            <a:off x="512700" y="1893300"/>
            <a:ext cx="8118600" cy="1522800"/>
          </a:xfrm>
          <a:prstGeom prst="rect">
            <a:avLst/>
          </a:prstGeom>
        </p:spPr>
        <p:txBody>
          <a:bodyPr anchorCtr="0" anchor="b" bIns="91425" lIns="91425" spcFirstLastPara="1" rIns="91425" wrap="square" tIns="91425">
            <a:normAutofit/>
          </a:bodyPr>
          <a:lstStyle>
            <a:lvl1pPr lvl="0">
              <a:spcBef>
                <a:spcPts val="0"/>
              </a:spcBef>
              <a:spcAft>
                <a:spcPts val="0"/>
              </a:spcAft>
              <a:buClr>
                <a:schemeClr val="accent1"/>
              </a:buClr>
              <a:buSzPts val="6000"/>
              <a:buNone/>
              <a:defRPr sz="6000">
                <a:solidFill>
                  <a:schemeClr val="accent1"/>
                </a:solidFill>
              </a:defRPr>
            </a:lvl1pPr>
            <a:lvl2pPr lvl="1">
              <a:spcBef>
                <a:spcPts val="0"/>
              </a:spcBef>
              <a:spcAft>
                <a:spcPts val="0"/>
              </a:spcAft>
              <a:buClr>
                <a:schemeClr val="accent1"/>
              </a:buClr>
              <a:buSzPts val="6000"/>
              <a:buNone/>
              <a:defRPr sz="6000">
                <a:solidFill>
                  <a:schemeClr val="accent1"/>
                </a:solidFill>
              </a:defRPr>
            </a:lvl2pPr>
            <a:lvl3pPr lvl="2">
              <a:spcBef>
                <a:spcPts val="0"/>
              </a:spcBef>
              <a:spcAft>
                <a:spcPts val="0"/>
              </a:spcAft>
              <a:buClr>
                <a:schemeClr val="accent1"/>
              </a:buClr>
              <a:buSzPts val="6000"/>
              <a:buNone/>
              <a:defRPr sz="6000">
                <a:solidFill>
                  <a:schemeClr val="accent1"/>
                </a:solidFill>
              </a:defRPr>
            </a:lvl3pPr>
            <a:lvl4pPr lvl="3">
              <a:spcBef>
                <a:spcPts val="0"/>
              </a:spcBef>
              <a:spcAft>
                <a:spcPts val="0"/>
              </a:spcAft>
              <a:buClr>
                <a:schemeClr val="accent1"/>
              </a:buClr>
              <a:buSzPts val="6000"/>
              <a:buNone/>
              <a:defRPr sz="6000">
                <a:solidFill>
                  <a:schemeClr val="accent1"/>
                </a:solidFill>
              </a:defRPr>
            </a:lvl4pPr>
            <a:lvl5pPr lvl="4">
              <a:spcBef>
                <a:spcPts val="0"/>
              </a:spcBef>
              <a:spcAft>
                <a:spcPts val="0"/>
              </a:spcAft>
              <a:buClr>
                <a:schemeClr val="accent1"/>
              </a:buClr>
              <a:buSzPts val="6000"/>
              <a:buNone/>
              <a:defRPr sz="6000">
                <a:solidFill>
                  <a:schemeClr val="accent1"/>
                </a:solidFill>
              </a:defRPr>
            </a:lvl5pPr>
            <a:lvl6pPr lvl="5">
              <a:spcBef>
                <a:spcPts val="0"/>
              </a:spcBef>
              <a:spcAft>
                <a:spcPts val="0"/>
              </a:spcAft>
              <a:buClr>
                <a:schemeClr val="accent1"/>
              </a:buClr>
              <a:buSzPts val="6000"/>
              <a:buNone/>
              <a:defRPr sz="6000">
                <a:solidFill>
                  <a:schemeClr val="accent1"/>
                </a:solidFill>
              </a:defRPr>
            </a:lvl6pPr>
            <a:lvl7pPr lvl="6">
              <a:spcBef>
                <a:spcPts val="0"/>
              </a:spcBef>
              <a:spcAft>
                <a:spcPts val="0"/>
              </a:spcAft>
              <a:buClr>
                <a:schemeClr val="accent1"/>
              </a:buClr>
              <a:buSzPts val="6000"/>
              <a:buNone/>
              <a:defRPr sz="6000">
                <a:solidFill>
                  <a:schemeClr val="accent1"/>
                </a:solidFill>
              </a:defRPr>
            </a:lvl7pPr>
            <a:lvl8pPr lvl="7">
              <a:spcBef>
                <a:spcPts val="0"/>
              </a:spcBef>
              <a:spcAft>
                <a:spcPts val="0"/>
              </a:spcAft>
              <a:buClr>
                <a:schemeClr val="accent1"/>
              </a:buClr>
              <a:buSzPts val="6000"/>
              <a:buNone/>
              <a:defRPr sz="6000">
                <a:solidFill>
                  <a:schemeClr val="accent1"/>
                </a:solidFill>
              </a:defRPr>
            </a:lvl8pPr>
            <a:lvl9pPr lvl="8">
              <a:spcBef>
                <a:spcPts val="0"/>
              </a:spcBef>
              <a:spcAft>
                <a:spcPts val="0"/>
              </a:spcAft>
              <a:buClr>
                <a:schemeClr val="accent1"/>
              </a:buClr>
              <a:buSzPts val="6000"/>
              <a:buNone/>
              <a:defRPr sz="6000">
                <a:solidFill>
                  <a:schemeClr val="accent1"/>
                </a:solidFill>
              </a:defRPr>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txBox="1"/>
          <p:nvPr>
            <p:ph type="title"/>
          </p:nvPr>
        </p:nvSpPr>
        <p:spPr>
          <a:xfrm>
            <a:off x="311700" y="445025"/>
            <a:ext cx="8520600" cy="6132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11700" y="1171600"/>
            <a:ext cx="8520600" cy="33972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3" name="Google Shape;23;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445025"/>
            <a:ext cx="8520600" cy="6132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5"/>
          <p:cNvSpPr txBox="1"/>
          <p:nvPr>
            <p:ph idx="1" type="body"/>
          </p:nvPr>
        </p:nvSpPr>
        <p:spPr>
          <a:xfrm>
            <a:off x="311700" y="1171675"/>
            <a:ext cx="3999900" cy="3397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2" type="body"/>
          </p:nvPr>
        </p:nvSpPr>
        <p:spPr>
          <a:xfrm>
            <a:off x="4832400" y="1171675"/>
            <a:ext cx="3999900" cy="3397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8" name="Google Shape;28;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6132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1" name="Google Shape;31;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5" name="Google Shape;35;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6" name="Shape 36"/>
        <p:cNvGrpSpPr/>
        <p:nvPr/>
      </p:nvGrpSpPr>
      <p:grpSpPr>
        <a:xfrm>
          <a:off x="0" y="0"/>
          <a:ext cx="0" cy="0"/>
          <a:chOff x="0" y="0"/>
          <a:chExt cx="0" cy="0"/>
        </a:xfrm>
      </p:grpSpPr>
      <p:sp>
        <p:nvSpPr>
          <p:cNvPr id="37" name="Google Shape;37;p8"/>
          <p:cNvSpPr txBox="1"/>
          <p:nvPr>
            <p:ph type="title"/>
          </p:nvPr>
        </p:nvSpPr>
        <p:spPr>
          <a:xfrm>
            <a:off x="490250" y="526350"/>
            <a:ext cx="56040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accent1"/>
              </a:buClr>
              <a:buSzPts val="5400"/>
              <a:buNone/>
              <a:defRPr sz="5400">
                <a:solidFill>
                  <a:schemeClr val="accent1"/>
                </a:solidFill>
              </a:defRPr>
            </a:lvl1pPr>
            <a:lvl2pPr lvl="1">
              <a:spcBef>
                <a:spcPts val="0"/>
              </a:spcBef>
              <a:spcAft>
                <a:spcPts val="0"/>
              </a:spcAft>
              <a:buClr>
                <a:schemeClr val="accent1"/>
              </a:buClr>
              <a:buSzPts val="5400"/>
              <a:buNone/>
              <a:defRPr sz="5400">
                <a:solidFill>
                  <a:schemeClr val="accent1"/>
                </a:solidFill>
              </a:defRPr>
            </a:lvl2pPr>
            <a:lvl3pPr lvl="2">
              <a:spcBef>
                <a:spcPts val="0"/>
              </a:spcBef>
              <a:spcAft>
                <a:spcPts val="0"/>
              </a:spcAft>
              <a:buClr>
                <a:schemeClr val="accent1"/>
              </a:buClr>
              <a:buSzPts val="5400"/>
              <a:buNone/>
              <a:defRPr sz="5400">
                <a:solidFill>
                  <a:schemeClr val="accent1"/>
                </a:solidFill>
              </a:defRPr>
            </a:lvl3pPr>
            <a:lvl4pPr lvl="3">
              <a:spcBef>
                <a:spcPts val="0"/>
              </a:spcBef>
              <a:spcAft>
                <a:spcPts val="0"/>
              </a:spcAft>
              <a:buClr>
                <a:schemeClr val="accent1"/>
              </a:buClr>
              <a:buSzPts val="5400"/>
              <a:buNone/>
              <a:defRPr sz="5400">
                <a:solidFill>
                  <a:schemeClr val="accent1"/>
                </a:solidFill>
              </a:defRPr>
            </a:lvl4pPr>
            <a:lvl5pPr lvl="4">
              <a:spcBef>
                <a:spcPts val="0"/>
              </a:spcBef>
              <a:spcAft>
                <a:spcPts val="0"/>
              </a:spcAft>
              <a:buClr>
                <a:schemeClr val="accent1"/>
              </a:buClr>
              <a:buSzPts val="5400"/>
              <a:buNone/>
              <a:defRPr sz="5400">
                <a:solidFill>
                  <a:schemeClr val="accent1"/>
                </a:solidFill>
              </a:defRPr>
            </a:lvl5pPr>
            <a:lvl6pPr lvl="5">
              <a:spcBef>
                <a:spcPts val="0"/>
              </a:spcBef>
              <a:spcAft>
                <a:spcPts val="0"/>
              </a:spcAft>
              <a:buClr>
                <a:schemeClr val="accent1"/>
              </a:buClr>
              <a:buSzPts val="5400"/>
              <a:buNone/>
              <a:defRPr sz="5400">
                <a:solidFill>
                  <a:schemeClr val="accent1"/>
                </a:solidFill>
              </a:defRPr>
            </a:lvl6pPr>
            <a:lvl7pPr lvl="6">
              <a:spcBef>
                <a:spcPts val="0"/>
              </a:spcBef>
              <a:spcAft>
                <a:spcPts val="0"/>
              </a:spcAft>
              <a:buClr>
                <a:schemeClr val="accent1"/>
              </a:buClr>
              <a:buSzPts val="5400"/>
              <a:buNone/>
              <a:defRPr sz="5400">
                <a:solidFill>
                  <a:schemeClr val="accent1"/>
                </a:solidFill>
              </a:defRPr>
            </a:lvl7pPr>
            <a:lvl8pPr lvl="7">
              <a:spcBef>
                <a:spcPts val="0"/>
              </a:spcBef>
              <a:spcAft>
                <a:spcPts val="0"/>
              </a:spcAft>
              <a:buClr>
                <a:schemeClr val="accent1"/>
              </a:buClr>
              <a:buSzPts val="5400"/>
              <a:buNone/>
              <a:defRPr sz="5400">
                <a:solidFill>
                  <a:schemeClr val="accent1"/>
                </a:solidFill>
              </a:defRPr>
            </a:lvl8pPr>
            <a:lvl9pPr lvl="8">
              <a:spcBef>
                <a:spcPts val="0"/>
              </a:spcBef>
              <a:spcAft>
                <a:spcPts val="0"/>
              </a:spcAft>
              <a:buClr>
                <a:schemeClr val="accent1"/>
              </a:buClr>
              <a:buSzPts val="5400"/>
              <a:buNone/>
              <a:defRPr sz="5400">
                <a:solidFill>
                  <a:schemeClr val="accent1"/>
                </a:solidFill>
              </a:defRPr>
            </a:lvl9pPr>
          </a:lstStyle>
          <a:p/>
        </p:txBody>
      </p:sp>
      <p:sp>
        <p:nvSpPr>
          <p:cNvPr id="38" name="Google Shape;38;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 name="Google Shape;41;p9"/>
          <p:cNvCxnSpPr/>
          <p:nvPr/>
        </p:nvCxnSpPr>
        <p:spPr>
          <a:xfrm>
            <a:off x="5029675" y="4495500"/>
            <a:ext cx="686400" cy="0"/>
          </a:xfrm>
          <a:prstGeom prst="straightConnector1">
            <a:avLst/>
          </a:prstGeom>
          <a:noFill/>
          <a:ln cap="flat" cmpd="sng" w="19050">
            <a:solidFill>
              <a:schemeClr val="lt2"/>
            </a:solidFill>
            <a:prstDash val="solid"/>
            <a:round/>
            <a:headEnd len="sm" w="sm" type="none"/>
            <a:tailEnd len="sm" w="sm" type="none"/>
          </a:ln>
        </p:spPr>
      </p:cxnSp>
      <p:sp>
        <p:nvSpPr>
          <p:cNvPr id="42" name="Google Shape;42;p9"/>
          <p:cNvSpPr txBox="1"/>
          <p:nvPr>
            <p:ph type="title"/>
          </p:nvPr>
        </p:nvSpPr>
        <p:spPr>
          <a:xfrm>
            <a:off x="265500" y="1382350"/>
            <a:ext cx="4045200" cy="13332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2"/>
              </a:buClr>
              <a:buSzPts val="4200"/>
              <a:buNone/>
              <a:defRPr sz="4200">
                <a:solidFill>
                  <a:schemeClr val="lt2"/>
                </a:solidFill>
              </a:defRPr>
            </a:lvl1pPr>
            <a:lvl2pPr lvl="1" algn="ctr">
              <a:spcBef>
                <a:spcPts val="0"/>
              </a:spcBef>
              <a:spcAft>
                <a:spcPts val="0"/>
              </a:spcAft>
              <a:buClr>
                <a:schemeClr val="lt2"/>
              </a:buClr>
              <a:buSzPts val="4200"/>
              <a:buNone/>
              <a:defRPr sz="4200">
                <a:solidFill>
                  <a:schemeClr val="lt2"/>
                </a:solidFill>
              </a:defRPr>
            </a:lvl2pPr>
            <a:lvl3pPr lvl="2" algn="ctr">
              <a:spcBef>
                <a:spcPts val="0"/>
              </a:spcBef>
              <a:spcAft>
                <a:spcPts val="0"/>
              </a:spcAft>
              <a:buClr>
                <a:schemeClr val="lt2"/>
              </a:buClr>
              <a:buSzPts val="4200"/>
              <a:buNone/>
              <a:defRPr sz="4200">
                <a:solidFill>
                  <a:schemeClr val="lt2"/>
                </a:solidFill>
              </a:defRPr>
            </a:lvl3pPr>
            <a:lvl4pPr lvl="3" algn="ctr">
              <a:spcBef>
                <a:spcPts val="0"/>
              </a:spcBef>
              <a:spcAft>
                <a:spcPts val="0"/>
              </a:spcAft>
              <a:buClr>
                <a:schemeClr val="lt2"/>
              </a:buClr>
              <a:buSzPts val="4200"/>
              <a:buNone/>
              <a:defRPr sz="4200">
                <a:solidFill>
                  <a:schemeClr val="lt2"/>
                </a:solidFill>
              </a:defRPr>
            </a:lvl4pPr>
            <a:lvl5pPr lvl="4" algn="ctr">
              <a:spcBef>
                <a:spcPts val="0"/>
              </a:spcBef>
              <a:spcAft>
                <a:spcPts val="0"/>
              </a:spcAft>
              <a:buClr>
                <a:schemeClr val="lt2"/>
              </a:buClr>
              <a:buSzPts val="4200"/>
              <a:buNone/>
              <a:defRPr sz="4200">
                <a:solidFill>
                  <a:schemeClr val="lt2"/>
                </a:solidFill>
              </a:defRPr>
            </a:lvl5pPr>
            <a:lvl6pPr lvl="5" algn="ctr">
              <a:spcBef>
                <a:spcPts val="0"/>
              </a:spcBef>
              <a:spcAft>
                <a:spcPts val="0"/>
              </a:spcAft>
              <a:buClr>
                <a:schemeClr val="lt2"/>
              </a:buClr>
              <a:buSzPts val="4200"/>
              <a:buNone/>
              <a:defRPr sz="4200">
                <a:solidFill>
                  <a:schemeClr val="lt2"/>
                </a:solidFill>
              </a:defRPr>
            </a:lvl6pPr>
            <a:lvl7pPr lvl="6" algn="ctr">
              <a:spcBef>
                <a:spcPts val="0"/>
              </a:spcBef>
              <a:spcAft>
                <a:spcPts val="0"/>
              </a:spcAft>
              <a:buClr>
                <a:schemeClr val="lt2"/>
              </a:buClr>
              <a:buSzPts val="4200"/>
              <a:buNone/>
              <a:defRPr sz="4200">
                <a:solidFill>
                  <a:schemeClr val="lt2"/>
                </a:solidFill>
              </a:defRPr>
            </a:lvl7pPr>
            <a:lvl8pPr lvl="7" algn="ctr">
              <a:spcBef>
                <a:spcPts val="0"/>
              </a:spcBef>
              <a:spcAft>
                <a:spcPts val="0"/>
              </a:spcAft>
              <a:buClr>
                <a:schemeClr val="lt2"/>
              </a:buClr>
              <a:buSzPts val="4200"/>
              <a:buNone/>
              <a:defRPr sz="4200">
                <a:solidFill>
                  <a:schemeClr val="lt2"/>
                </a:solidFill>
              </a:defRPr>
            </a:lvl8pPr>
            <a:lvl9pPr lvl="8" algn="ctr">
              <a:spcBef>
                <a:spcPts val="0"/>
              </a:spcBef>
              <a:spcAft>
                <a:spcPts val="0"/>
              </a:spcAft>
              <a:buClr>
                <a:schemeClr val="lt2"/>
              </a:buClr>
              <a:buSzPts val="4200"/>
              <a:buNone/>
              <a:defRPr sz="4200">
                <a:solidFill>
                  <a:schemeClr val="lt2"/>
                </a:solidFill>
              </a:defRPr>
            </a:lvl9pPr>
          </a:lstStyle>
          <a:p/>
        </p:txBody>
      </p:sp>
      <p:sp>
        <p:nvSpPr>
          <p:cNvPr id="43" name="Google Shape;43;p9"/>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4" name="Google Shape;44;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accent1"/>
              </a:buClr>
              <a:buSzPts val="1800"/>
              <a:buChar char="●"/>
              <a:defRPr>
                <a:solidFill>
                  <a:schemeClr val="accent1"/>
                </a:solidFill>
              </a:defRPr>
            </a:lvl1pPr>
            <a:lvl2pPr indent="-317500" lvl="1" marL="914400">
              <a:spcBef>
                <a:spcPts val="0"/>
              </a:spcBef>
              <a:spcAft>
                <a:spcPts val="0"/>
              </a:spcAft>
              <a:buClr>
                <a:schemeClr val="accent1"/>
              </a:buClr>
              <a:buSzPts val="1400"/>
              <a:buChar char="○"/>
              <a:defRPr>
                <a:solidFill>
                  <a:schemeClr val="accent1"/>
                </a:solidFill>
              </a:defRPr>
            </a:lvl2pPr>
            <a:lvl3pPr indent="-317500" lvl="2" marL="1371600">
              <a:spcBef>
                <a:spcPts val="0"/>
              </a:spcBef>
              <a:spcAft>
                <a:spcPts val="0"/>
              </a:spcAft>
              <a:buClr>
                <a:schemeClr val="accent1"/>
              </a:buClr>
              <a:buSzPts val="1400"/>
              <a:buChar char="■"/>
              <a:defRPr>
                <a:solidFill>
                  <a:schemeClr val="accent1"/>
                </a:solidFill>
              </a:defRPr>
            </a:lvl3pPr>
            <a:lvl4pPr indent="-317500" lvl="3" marL="1828800">
              <a:spcBef>
                <a:spcPts val="0"/>
              </a:spcBef>
              <a:spcAft>
                <a:spcPts val="0"/>
              </a:spcAft>
              <a:buClr>
                <a:schemeClr val="accent1"/>
              </a:buClr>
              <a:buSzPts val="1400"/>
              <a:buChar char="●"/>
              <a:defRPr>
                <a:solidFill>
                  <a:schemeClr val="accent1"/>
                </a:solidFill>
              </a:defRPr>
            </a:lvl4pPr>
            <a:lvl5pPr indent="-317500" lvl="4" marL="2286000">
              <a:spcBef>
                <a:spcPts val="0"/>
              </a:spcBef>
              <a:spcAft>
                <a:spcPts val="0"/>
              </a:spcAft>
              <a:buClr>
                <a:schemeClr val="accent1"/>
              </a:buClr>
              <a:buSzPts val="1400"/>
              <a:buChar char="○"/>
              <a:defRPr>
                <a:solidFill>
                  <a:schemeClr val="accent1"/>
                </a:solidFill>
              </a:defRPr>
            </a:lvl5pPr>
            <a:lvl6pPr indent="-317500" lvl="5" marL="2743200">
              <a:spcBef>
                <a:spcPts val="0"/>
              </a:spcBef>
              <a:spcAft>
                <a:spcPts val="0"/>
              </a:spcAft>
              <a:buClr>
                <a:schemeClr val="accent1"/>
              </a:buClr>
              <a:buSzPts val="1400"/>
              <a:buChar char="■"/>
              <a:defRPr>
                <a:solidFill>
                  <a:schemeClr val="accent1"/>
                </a:solidFill>
              </a:defRPr>
            </a:lvl6pPr>
            <a:lvl7pPr indent="-317500" lvl="6" marL="3200400">
              <a:spcBef>
                <a:spcPts val="0"/>
              </a:spcBef>
              <a:spcAft>
                <a:spcPts val="0"/>
              </a:spcAft>
              <a:buClr>
                <a:schemeClr val="accent1"/>
              </a:buClr>
              <a:buSzPts val="1400"/>
              <a:buChar char="●"/>
              <a:defRPr>
                <a:solidFill>
                  <a:schemeClr val="accent1"/>
                </a:solidFill>
              </a:defRPr>
            </a:lvl7pPr>
            <a:lvl8pPr indent="-317500" lvl="7" marL="3657600">
              <a:spcBef>
                <a:spcPts val="0"/>
              </a:spcBef>
              <a:spcAft>
                <a:spcPts val="0"/>
              </a:spcAft>
              <a:buClr>
                <a:schemeClr val="accent1"/>
              </a:buClr>
              <a:buSzPts val="1400"/>
              <a:buChar char="○"/>
              <a:defRPr>
                <a:solidFill>
                  <a:schemeClr val="accent1"/>
                </a:solidFill>
              </a:defRPr>
            </a:lvl8pPr>
            <a:lvl9pPr indent="-317500" lvl="8" marL="4114800">
              <a:spcBef>
                <a:spcPts val="0"/>
              </a:spcBef>
              <a:spcAft>
                <a:spcPts val="0"/>
              </a:spcAft>
              <a:buClr>
                <a:schemeClr val="accent1"/>
              </a:buClr>
              <a:buSzPts val="1400"/>
              <a:buChar char="■"/>
              <a:defRPr>
                <a:solidFill>
                  <a:schemeClr val="accent1"/>
                </a:solidFill>
              </a:defRPr>
            </a:lvl9pPr>
          </a:lstStyle>
          <a:p/>
        </p:txBody>
      </p:sp>
      <p:sp>
        <p:nvSpPr>
          <p:cNvPr id="45" name="Google Shape;45;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6" name="Shape 46"/>
        <p:cNvGrpSpPr/>
        <p:nvPr/>
      </p:nvGrpSpPr>
      <p:grpSpPr>
        <a:xfrm>
          <a:off x="0" y="0"/>
          <a:ext cx="0" cy="0"/>
          <a:chOff x="0" y="0"/>
          <a:chExt cx="0" cy="0"/>
        </a:xfrm>
      </p:grpSpPr>
      <p:sp>
        <p:nvSpPr>
          <p:cNvPr id="47" name="Google Shape;47;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8" name="Google Shape;48;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aperback">
    <p:bg>
      <p:bgPr>
        <a:solidFill>
          <a:schemeClr val="accen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6132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1pPr>
            <a:lvl2pPr lvl="1">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2pPr>
            <a:lvl3pPr lvl="2">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3pPr>
            <a:lvl4pPr lvl="3">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4pPr>
            <a:lvl5pPr lvl="4">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5pPr>
            <a:lvl6pPr lvl="5">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6pPr>
            <a:lvl7pPr lvl="6">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7pPr>
            <a:lvl8pPr lvl="7">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8pPr>
            <a:lvl9pPr lvl="8">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9pPr>
          </a:lstStyle>
          <a:p/>
        </p:txBody>
      </p:sp>
      <p:sp>
        <p:nvSpPr>
          <p:cNvPr id="7" name="Google Shape;7;p1"/>
          <p:cNvSpPr txBox="1"/>
          <p:nvPr>
            <p:ph idx="1" type="body"/>
          </p:nvPr>
        </p:nvSpPr>
        <p:spPr>
          <a:xfrm>
            <a:off x="311700" y="1171600"/>
            <a:ext cx="8520600" cy="33972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1"/>
              </a:buClr>
              <a:buSzPts val="1800"/>
              <a:buFont typeface="Old Standard TT"/>
              <a:buChar char="●"/>
              <a:defRPr sz="1800">
                <a:solidFill>
                  <a:schemeClr val="dk1"/>
                </a:solidFill>
                <a:latin typeface="Old Standard TT"/>
                <a:ea typeface="Old Standard TT"/>
                <a:cs typeface="Old Standard TT"/>
                <a:sym typeface="Old Standard TT"/>
              </a:defRPr>
            </a:lvl1pPr>
            <a:lvl2pPr indent="-317500" lvl="1" marL="9144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2pPr>
            <a:lvl3pPr indent="-317500" lvl="2" marL="13716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3pPr>
            <a:lvl4pPr indent="-317500" lvl="3" marL="18288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4pPr>
            <a:lvl5pPr indent="-317500" lvl="4" marL="22860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5pPr>
            <a:lvl6pPr indent="-317500" lvl="5" marL="27432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6pPr>
            <a:lvl7pPr indent="-317500" lvl="6" marL="32004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7pPr>
            <a:lvl8pPr indent="-317500" lvl="7" marL="36576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8pPr>
            <a:lvl9pPr indent="-317500" lvl="8" marL="41148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Old Standard TT"/>
                <a:ea typeface="Old Standard TT"/>
                <a:cs typeface="Old Standard TT"/>
                <a:sym typeface="Old Standard TT"/>
              </a:defRPr>
            </a:lvl1pPr>
            <a:lvl2pPr lvl="1" algn="r">
              <a:buNone/>
              <a:defRPr sz="1000">
                <a:solidFill>
                  <a:schemeClr val="dk1"/>
                </a:solidFill>
                <a:latin typeface="Old Standard TT"/>
                <a:ea typeface="Old Standard TT"/>
                <a:cs typeface="Old Standard TT"/>
                <a:sym typeface="Old Standard TT"/>
              </a:defRPr>
            </a:lvl2pPr>
            <a:lvl3pPr lvl="2" algn="r">
              <a:buNone/>
              <a:defRPr sz="1000">
                <a:solidFill>
                  <a:schemeClr val="dk1"/>
                </a:solidFill>
                <a:latin typeface="Old Standard TT"/>
                <a:ea typeface="Old Standard TT"/>
                <a:cs typeface="Old Standard TT"/>
                <a:sym typeface="Old Standard TT"/>
              </a:defRPr>
            </a:lvl3pPr>
            <a:lvl4pPr lvl="3" algn="r">
              <a:buNone/>
              <a:defRPr sz="1000">
                <a:solidFill>
                  <a:schemeClr val="dk1"/>
                </a:solidFill>
                <a:latin typeface="Old Standard TT"/>
                <a:ea typeface="Old Standard TT"/>
                <a:cs typeface="Old Standard TT"/>
                <a:sym typeface="Old Standard TT"/>
              </a:defRPr>
            </a:lvl4pPr>
            <a:lvl5pPr lvl="4" algn="r">
              <a:buNone/>
              <a:defRPr sz="1000">
                <a:solidFill>
                  <a:schemeClr val="dk1"/>
                </a:solidFill>
                <a:latin typeface="Old Standard TT"/>
                <a:ea typeface="Old Standard TT"/>
                <a:cs typeface="Old Standard TT"/>
                <a:sym typeface="Old Standard TT"/>
              </a:defRPr>
            </a:lvl5pPr>
            <a:lvl6pPr lvl="5" algn="r">
              <a:buNone/>
              <a:defRPr sz="1000">
                <a:solidFill>
                  <a:schemeClr val="dk1"/>
                </a:solidFill>
                <a:latin typeface="Old Standard TT"/>
                <a:ea typeface="Old Standard TT"/>
                <a:cs typeface="Old Standard TT"/>
                <a:sym typeface="Old Standard TT"/>
              </a:defRPr>
            </a:lvl6pPr>
            <a:lvl7pPr lvl="6" algn="r">
              <a:buNone/>
              <a:defRPr sz="1000">
                <a:solidFill>
                  <a:schemeClr val="dk1"/>
                </a:solidFill>
                <a:latin typeface="Old Standard TT"/>
                <a:ea typeface="Old Standard TT"/>
                <a:cs typeface="Old Standard TT"/>
                <a:sym typeface="Old Standard TT"/>
              </a:defRPr>
            </a:lvl7pPr>
            <a:lvl8pPr lvl="7" algn="r">
              <a:buNone/>
              <a:defRPr sz="1000">
                <a:solidFill>
                  <a:schemeClr val="dk1"/>
                </a:solidFill>
                <a:latin typeface="Old Standard TT"/>
                <a:ea typeface="Old Standard TT"/>
                <a:cs typeface="Old Standard TT"/>
                <a:sym typeface="Old Standard TT"/>
              </a:defRPr>
            </a:lvl8pPr>
            <a:lvl9pPr lvl="8" algn="r">
              <a:buNone/>
              <a:defRPr sz="1000">
                <a:solidFill>
                  <a:schemeClr val="dk1"/>
                </a:solidFill>
                <a:latin typeface="Old Standard TT"/>
                <a:ea typeface="Old Standard TT"/>
                <a:cs typeface="Old Standard TT"/>
                <a:sym typeface="Old Standard TT"/>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15.jp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6.jpg"/><Relationship Id="rId4" Type="http://schemas.openxmlformats.org/officeDocument/2006/relationships/image" Target="../media/image1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3.jpg"/><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2.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0.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7.jpg"/><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3"/>
          <p:cNvSpPr txBox="1"/>
          <p:nvPr>
            <p:ph type="ctrTitle"/>
          </p:nvPr>
        </p:nvSpPr>
        <p:spPr>
          <a:xfrm>
            <a:off x="512700" y="1893300"/>
            <a:ext cx="8118600" cy="15228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Thank a Farmer Friday–Waffles</a:t>
            </a:r>
            <a:endParaRPr/>
          </a:p>
        </p:txBody>
      </p:sp>
      <p:sp>
        <p:nvSpPr>
          <p:cNvPr id="60" name="Google Shape;60;p13"/>
          <p:cNvSpPr txBox="1"/>
          <p:nvPr>
            <p:ph idx="1" type="subTitle"/>
          </p:nvPr>
        </p:nvSpPr>
        <p:spPr>
          <a:xfrm>
            <a:off x="512700" y="3840639"/>
            <a:ext cx="8118600" cy="787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February 25, 2022</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2"/>
          <p:cNvSpPr txBox="1"/>
          <p:nvPr>
            <p:ph type="title"/>
          </p:nvPr>
        </p:nvSpPr>
        <p:spPr>
          <a:xfrm>
            <a:off x="311700" y="264250"/>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It’s a little challenging to get everything done with a big class, but we tried our best to keep everyone on task. While they were eating Titus’ birthday snack, we read the recipe, then we started making the waffles. When most were done with their snack, they filled in the blanks about where the ingredients came from. Once most were done, they watched a video of how maple syrup is made. Once that was finished, there were enough waffles for everyone to try. They were very good. The recipe is on my website under Winter Waffles. I hope you can enjoy making them, too! :)</a:t>
            </a:r>
            <a:endParaRPr/>
          </a:p>
        </p:txBody>
      </p:sp>
      <p:sp>
        <p:nvSpPr>
          <p:cNvPr id="136" name="Google Shape;136;p22"/>
          <p:cNvSpPr txBox="1"/>
          <p:nvPr>
            <p:ph idx="1" type="body"/>
          </p:nvPr>
        </p:nvSpPr>
        <p:spPr>
          <a:xfrm>
            <a:off x="311700" y="1171675"/>
            <a:ext cx="3999900" cy="3397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137" name="Google Shape;137;p22"/>
          <p:cNvSpPr txBox="1"/>
          <p:nvPr>
            <p:ph idx="2" type="body"/>
          </p:nvPr>
        </p:nvSpPr>
        <p:spPr>
          <a:xfrm>
            <a:off x="4832400" y="1171675"/>
            <a:ext cx="3999900" cy="3397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3"/>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Yummy!</a:t>
            </a:r>
            <a:endParaRPr/>
          </a:p>
        </p:txBody>
      </p:sp>
      <p:sp>
        <p:nvSpPr>
          <p:cNvPr id="143" name="Google Shape;143;p23"/>
          <p:cNvSpPr txBox="1"/>
          <p:nvPr>
            <p:ph idx="1" type="body"/>
          </p:nvPr>
        </p:nvSpPr>
        <p:spPr>
          <a:xfrm>
            <a:off x="311700" y="1171675"/>
            <a:ext cx="3999900" cy="3397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144" name="Google Shape;144;p23"/>
          <p:cNvSpPr txBox="1"/>
          <p:nvPr>
            <p:ph idx="2" type="body"/>
          </p:nvPr>
        </p:nvSpPr>
        <p:spPr>
          <a:xfrm>
            <a:off x="4832400" y="1171675"/>
            <a:ext cx="3999900" cy="3397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45" name="Google Shape;145;p23"/>
          <p:cNvPicPr preferRelativeResize="0"/>
          <p:nvPr/>
        </p:nvPicPr>
        <p:blipFill>
          <a:blip r:embed="rId3">
            <a:alphaModFix/>
          </a:blip>
          <a:stretch>
            <a:fillRect/>
          </a:stretch>
        </p:blipFill>
        <p:spPr>
          <a:xfrm>
            <a:off x="1817200" y="1036138"/>
            <a:ext cx="5731001" cy="38206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4"/>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51" name="Google Shape;151;p24"/>
          <p:cNvSpPr txBox="1"/>
          <p:nvPr>
            <p:ph idx="1" type="body"/>
          </p:nvPr>
        </p:nvSpPr>
        <p:spPr>
          <a:xfrm>
            <a:off x="311700" y="1171675"/>
            <a:ext cx="3999900" cy="3397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152" name="Google Shape;152;p24"/>
          <p:cNvSpPr txBox="1"/>
          <p:nvPr>
            <p:ph idx="2" type="body"/>
          </p:nvPr>
        </p:nvSpPr>
        <p:spPr>
          <a:xfrm>
            <a:off x="4832400" y="1171675"/>
            <a:ext cx="3999900" cy="3397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4"/>
          <p:cNvSpPr txBox="1"/>
          <p:nvPr>
            <p:ph type="title"/>
          </p:nvPr>
        </p:nvSpPr>
        <p:spPr>
          <a:xfrm>
            <a:off x="311700" y="25517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Mason oiled the griddle. Rosen poured in the flour, then Alisia and Elijah separated the eggs. </a:t>
            </a:r>
            <a:endParaRPr/>
          </a:p>
        </p:txBody>
      </p:sp>
      <p:sp>
        <p:nvSpPr>
          <p:cNvPr id="66" name="Google Shape;66;p14"/>
          <p:cNvSpPr txBox="1"/>
          <p:nvPr>
            <p:ph idx="1" type="body"/>
          </p:nvPr>
        </p:nvSpPr>
        <p:spPr>
          <a:xfrm>
            <a:off x="311700" y="1171675"/>
            <a:ext cx="3999900" cy="3397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67" name="Google Shape;67;p14"/>
          <p:cNvSpPr txBox="1"/>
          <p:nvPr>
            <p:ph idx="2" type="body"/>
          </p:nvPr>
        </p:nvSpPr>
        <p:spPr>
          <a:xfrm>
            <a:off x="4832400" y="1171675"/>
            <a:ext cx="3999900" cy="3397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68" name="Google Shape;68;p14"/>
          <p:cNvPicPr preferRelativeResize="0"/>
          <p:nvPr/>
        </p:nvPicPr>
        <p:blipFill>
          <a:blip r:embed="rId3">
            <a:alphaModFix/>
          </a:blip>
          <a:stretch>
            <a:fillRect/>
          </a:stretch>
        </p:blipFill>
        <p:spPr>
          <a:xfrm>
            <a:off x="183850" y="1502650"/>
            <a:ext cx="4346010" cy="3259526"/>
          </a:xfrm>
          <a:prstGeom prst="rect">
            <a:avLst/>
          </a:prstGeom>
          <a:noFill/>
          <a:ln>
            <a:noFill/>
          </a:ln>
        </p:spPr>
      </p:pic>
      <p:pic>
        <p:nvPicPr>
          <p:cNvPr id="69" name="Google Shape;69;p14"/>
          <p:cNvPicPr preferRelativeResize="0"/>
          <p:nvPr/>
        </p:nvPicPr>
        <p:blipFill>
          <a:blip r:embed="rId4">
            <a:alphaModFix/>
          </a:blip>
          <a:stretch>
            <a:fillRect/>
          </a:stretch>
        </p:blipFill>
        <p:spPr>
          <a:xfrm>
            <a:off x="4776925" y="1462762"/>
            <a:ext cx="4259625" cy="319472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5"/>
          <p:cNvSpPr txBox="1"/>
          <p:nvPr>
            <p:ph type="title"/>
          </p:nvPr>
        </p:nvSpPr>
        <p:spPr>
          <a:xfrm>
            <a:off x="311700" y="219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Titus and Celeste put the salt and baking powder in, then Zoey added the little bit of sugar.</a:t>
            </a:r>
            <a:endParaRPr/>
          </a:p>
        </p:txBody>
      </p:sp>
      <p:sp>
        <p:nvSpPr>
          <p:cNvPr id="75" name="Google Shape;75;p15"/>
          <p:cNvSpPr txBox="1"/>
          <p:nvPr>
            <p:ph idx="1" type="body"/>
          </p:nvPr>
        </p:nvSpPr>
        <p:spPr>
          <a:xfrm>
            <a:off x="311700" y="1171675"/>
            <a:ext cx="3999900" cy="3397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76" name="Google Shape;76;p15"/>
          <p:cNvSpPr txBox="1"/>
          <p:nvPr>
            <p:ph idx="2" type="body"/>
          </p:nvPr>
        </p:nvSpPr>
        <p:spPr>
          <a:xfrm>
            <a:off x="4832400" y="1171675"/>
            <a:ext cx="3999900" cy="3397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77" name="Google Shape;77;p15"/>
          <p:cNvPicPr preferRelativeResize="0"/>
          <p:nvPr/>
        </p:nvPicPr>
        <p:blipFill>
          <a:blip r:embed="rId3">
            <a:alphaModFix/>
          </a:blip>
          <a:stretch>
            <a:fillRect/>
          </a:stretch>
        </p:blipFill>
        <p:spPr>
          <a:xfrm>
            <a:off x="175775" y="1334388"/>
            <a:ext cx="4529618" cy="3397198"/>
          </a:xfrm>
          <a:prstGeom prst="rect">
            <a:avLst/>
          </a:prstGeom>
          <a:noFill/>
          <a:ln>
            <a:noFill/>
          </a:ln>
        </p:spPr>
      </p:pic>
      <p:pic>
        <p:nvPicPr>
          <p:cNvPr id="78" name="Google Shape;78;p15"/>
          <p:cNvPicPr preferRelativeResize="0"/>
          <p:nvPr/>
        </p:nvPicPr>
        <p:blipFill rotWithShape="1">
          <a:blip r:embed="rId4">
            <a:alphaModFix/>
          </a:blip>
          <a:srcRect b="0" l="27092" r="0" t="0"/>
          <a:stretch/>
        </p:blipFill>
        <p:spPr>
          <a:xfrm>
            <a:off x="5080750" y="1312762"/>
            <a:ext cx="3344302" cy="34404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6"/>
          <p:cNvSpPr txBox="1"/>
          <p:nvPr>
            <p:ph type="title"/>
          </p:nvPr>
        </p:nvSpPr>
        <p:spPr>
          <a:xfrm>
            <a:off x="311700" y="11057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Cody mixed the milk and egg yolks while Everly mixed the dry ingredients. Wyatt and Payton mixed the liquid and dry ingredients together.</a:t>
            </a:r>
            <a:endParaRPr/>
          </a:p>
        </p:txBody>
      </p:sp>
      <p:sp>
        <p:nvSpPr>
          <p:cNvPr id="84" name="Google Shape;84;p16"/>
          <p:cNvSpPr txBox="1"/>
          <p:nvPr>
            <p:ph idx="1" type="body"/>
          </p:nvPr>
        </p:nvSpPr>
        <p:spPr>
          <a:xfrm>
            <a:off x="311700" y="1171675"/>
            <a:ext cx="3999900" cy="3397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85" name="Google Shape;85;p16"/>
          <p:cNvSpPr txBox="1"/>
          <p:nvPr>
            <p:ph idx="2" type="body"/>
          </p:nvPr>
        </p:nvSpPr>
        <p:spPr>
          <a:xfrm>
            <a:off x="4832400" y="1171675"/>
            <a:ext cx="3999900" cy="3397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86" name="Google Shape;86;p16"/>
          <p:cNvPicPr preferRelativeResize="0"/>
          <p:nvPr/>
        </p:nvPicPr>
        <p:blipFill>
          <a:blip r:embed="rId3">
            <a:alphaModFix/>
          </a:blip>
          <a:stretch>
            <a:fillRect/>
          </a:stretch>
        </p:blipFill>
        <p:spPr>
          <a:xfrm>
            <a:off x="139450" y="1578475"/>
            <a:ext cx="4344402" cy="3258301"/>
          </a:xfrm>
          <a:prstGeom prst="rect">
            <a:avLst/>
          </a:prstGeom>
          <a:noFill/>
          <a:ln>
            <a:noFill/>
          </a:ln>
        </p:spPr>
      </p:pic>
      <p:pic>
        <p:nvPicPr>
          <p:cNvPr id="87" name="Google Shape;87;p16"/>
          <p:cNvPicPr preferRelativeResize="0"/>
          <p:nvPr/>
        </p:nvPicPr>
        <p:blipFill>
          <a:blip r:embed="rId4">
            <a:alphaModFix/>
          </a:blip>
          <a:stretch>
            <a:fillRect/>
          </a:stretch>
        </p:blipFill>
        <p:spPr>
          <a:xfrm>
            <a:off x="4758800" y="1578475"/>
            <a:ext cx="4263823" cy="31978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7"/>
          <p:cNvSpPr txBox="1"/>
          <p:nvPr>
            <p:ph type="title"/>
          </p:nvPr>
        </p:nvSpPr>
        <p:spPr>
          <a:xfrm>
            <a:off x="311700" y="15577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Gwen mixed the batter while Noah added the oil. Beau continued the mixing, and Kali was getting the real maple syrup ready.</a:t>
            </a:r>
            <a:endParaRPr/>
          </a:p>
        </p:txBody>
      </p:sp>
      <p:sp>
        <p:nvSpPr>
          <p:cNvPr id="93" name="Google Shape;93;p17"/>
          <p:cNvSpPr txBox="1"/>
          <p:nvPr>
            <p:ph idx="1" type="body"/>
          </p:nvPr>
        </p:nvSpPr>
        <p:spPr>
          <a:xfrm>
            <a:off x="311700" y="1171675"/>
            <a:ext cx="3999900" cy="3397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94" name="Google Shape;94;p17"/>
          <p:cNvSpPr txBox="1"/>
          <p:nvPr>
            <p:ph idx="2" type="body"/>
          </p:nvPr>
        </p:nvSpPr>
        <p:spPr>
          <a:xfrm>
            <a:off x="4832400" y="1171675"/>
            <a:ext cx="3999900" cy="3397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95" name="Google Shape;95;p17"/>
          <p:cNvPicPr preferRelativeResize="0"/>
          <p:nvPr/>
        </p:nvPicPr>
        <p:blipFill>
          <a:blip r:embed="rId3">
            <a:alphaModFix/>
          </a:blip>
          <a:stretch>
            <a:fillRect/>
          </a:stretch>
        </p:blipFill>
        <p:spPr>
          <a:xfrm>
            <a:off x="233800" y="1591550"/>
            <a:ext cx="4338202" cy="3253651"/>
          </a:xfrm>
          <a:prstGeom prst="rect">
            <a:avLst/>
          </a:prstGeom>
          <a:noFill/>
          <a:ln>
            <a:noFill/>
          </a:ln>
        </p:spPr>
      </p:pic>
      <p:pic>
        <p:nvPicPr>
          <p:cNvPr id="96" name="Google Shape;96;p17"/>
          <p:cNvPicPr preferRelativeResize="0"/>
          <p:nvPr/>
        </p:nvPicPr>
        <p:blipFill>
          <a:blip r:embed="rId4">
            <a:alphaModFix/>
          </a:blip>
          <a:stretch>
            <a:fillRect/>
          </a:stretch>
        </p:blipFill>
        <p:spPr>
          <a:xfrm>
            <a:off x="4744025" y="1591538"/>
            <a:ext cx="4270085" cy="32025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8"/>
          <p:cNvSpPr txBox="1"/>
          <p:nvPr>
            <p:ph type="title"/>
          </p:nvPr>
        </p:nvSpPr>
        <p:spPr>
          <a:xfrm>
            <a:off x="311700" y="30037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Waylon, Leah, and Bryan continued to mix the oil in. It took a little extra effort.</a:t>
            </a:r>
            <a:endParaRPr/>
          </a:p>
        </p:txBody>
      </p:sp>
      <p:sp>
        <p:nvSpPr>
          <p:cNvPr id="102" name="Google Shape;102;p18"/>
          <p:cNvSpPr txBox="1"/>
          <p:nvPr>
            <p:ph idx="1" type="body"/>
          </p:nvPr>
        </p:nvSpPr>
        <p:spPr>
          <a:xfrm>
            <a:off x="311700" y="1171675"/>
            <a:ext cx="3999900" cy="3397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103" name="Google Shape;103;p18"/>
          <p:cNvSpPr txBox="1"/>
          <p:nvPr>
            <p:ph idx="2" type="body"/>
          </p:nvPr>
        </p:nvSpPr>
        <p:spPr>
          <a:xfrm>
            <a:off x="4832400" y="1171675"/>
            <a:ext cx="3999900" cy="3397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04" name="Google Shape;104;p18"/>
          <p:cNvPicPr preferRelativeResize="0"/>
          <p:nvPr/>
        </p:nvPicPr>
        <p:blipFill>
          <a:blip r:embed="rId3">
            <a:alphaModFix/>
          </a:blip>
          <a:stretch>
            <a:fillRect/>
          </a:stretch>
        </p:blipFill>
        <p:spPr>
          <a:xfrm>
            <a:off x="233800" y="1474000"/>
            <a:ext cx="4338202" cy="3253651"/>
          </a:xfrm>
          <a:prstGeom prst="rect">
            <a:avLst/>
          </a:prstGeom>
          <a:noFill/>
          <a:ln>
            <a:noFill/>
          </a:ln>
        </p:spPr>
      </p:pic>
      <p:pic>
        <p:nvPicPr>
          <p:cNvPr id="105" name="Google Shape;105;p18"/>
          <p:cNvPicPr preferRelativeResize="0"/>
          <p:nvPr/>
        </p:nvPicPr>
        <p:blipFill>
          <a:blip r:embed="rId4">
            <a:alphaModFix/>
          </a:blip>
          <a:stretch>
            <a:fillRect/>
          </a:stretch>
        </p:blipFill>
        <p:spPr>
          <a:xfrm>
            <a:off x="4677450" y="1519212"/>
            <a:ext cx="4217626" cy="316322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19"/>
          <p:cNvSpPr txBox="1"/>
          <p:nvPr>
            <p:ph type="title"/>
          </p:nvPr>
        </p:nvSpPr>
        <p:spPr>
          <a:xfrm>
            <a:off x="311700" y="7437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Charley and Kelly took turns mixing the egg whites until they became stiff. Our class thought the mixer was noisy, but the girls did a good job. It only took a couple of minutes.</a:t>
            </a:r>
            <a:endParaRPr/>
          </a:p>
        </p:txBody>
      </p:sp>
      <p:sp>
        <p:nvSpPr>
          <p:cNvPr id="111" name="Google Shape;111;p19"/>
          <p:cNvSpPr txBox="1"/>
          <p:nvPr>
            <p:ph idx="1" type="body"/>
          </p:nvPr>
        </p:nvSpPr>
        <p:spPr>
          <a:xfrm>
            <a:off x="311700" y="1171675"/>
            <a:ext cx="3999900" cy="3397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112" name="Google Shape;112;p19"/>
          <p:cNvSpPr txBox="1"/>
          <p:nvPr>
            <p:ph idx="2" type="body"/>
          </p:nvPr>
        </p:nvSpPr>
        <p:spPr>
          <a:xfrm>
            <a:off x="4832400" y="1171675"/>
            <a:ext cx="3999900" cy="3397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13" name="Google Shape;113;p19"/>
          <p:cNvPicPr preferRelativeResize="0"/>
          <p:nvPr/>
        </p:nvPicPr>
        <p:blipFill>
          <a:blip r:embed="rId3">
            <a:alphaModFix/>
          </a:blip>
          <a:stretch>
            <a:fillRect/>
          </a:stretch>
        </p:blipFill>
        <p:spPr>
          <a:xfrm>
            <a:off x="2918375" y="1420850"/>
            <a:ext cx="4602726" cy="345204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0"/>
          <p:cNvSpPr txBox="1"/>
          <p:nvPr>
            <p:ph type="title"/>
          </p:nvPr>
        </p:nvSpPr>
        <p:spPr>
          <a:xfrm>
            <a:off x="311700" y="25517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Arian and Chloe mixed the egg whites in the batter, then Eryk poured some batter on the griddle.</a:t>
            </a:r>
            <a:endParaRPr/>
          </a:p>
        </p:txBody>
      </p:sp>
      <p:sp>
        <p:nvSpPr>
          <p:cNvPr id="119" name="Google Shape;119;p20"/>
          <p:cNvSpPr txBox="1"/>
          <p:nvPr>
            <p:ph idx="1" type="body"/>
          </p:nvPr>
        </p:nvSpPr>
        <p:spPr>
          <a:xfrm>
            <a:off x="311700" y="1171675"/>
            <a:ext cx="3999900" cy="3397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120" name="Google Shape;120;p20"/>
          <p:cNvSpPr txBox="1"/>
          <p:nvPr>
            <p:ph idx="2" type="body"/>
          </p:nvPr>
        </p:nvSpPr>
        <p:spPr>
          <a:xfrm>
            <a:off x="4832400" y="1171675"/>
            <a:ext cx="3999900" cy="3397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21" name="Google Shape;121;p20"/>
          <p:cNvPicPr preferRelativeResize="0"/>
          <p:nvPr/>
        </p:nvPicPr>
        <p:blipFill>
          <a:blip r:embed="rId3">
            <a:alphaModFix/>
          </a:blip>
          <a:stretch>
            <a:fillRect/>
          </a:stretch>
        </p:blipFill>
        <p:spPr>
          <a:xfrm>
            <a:off x="209750" y="1501200"/>
            <a:ext cx="4362250" cy="3271699"/>
          </a:xfrm>
          <a:prstGeom prst="rect">
            <a:avLst/>
          </a:prstGeom>
          <a:noFill/>
          <a:ln>
            <a:noFill/>
          </a:ln>
        </p:spPr>
      </p:pic>
      <p:pic>
        <p:nvPicPr>
          <p:cNvPr id="122" name="Google Shape;122;p20"/>
          <p:cNvPicPr preferRelativeResize="0"/>
          <p:nvPr/>
        </p:nvPicPr>
        <p:blipFill>
          <a:blip r:embed="rId4">
            <a:alphaModFix/>
          </a:blip>
          <a:stretch>
            <a:fillRect/>
          </a:stretch>
        </p:blipFill>
        <p:spPr>
          <a:xfrm>
            <a:off x="4763575" y="1536887"/>
            <a:ext cx="4267100" cy="32003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1"/>
          <p:cNvSpPr txBox="1"/>
          <p:nvPr>
            <p:ph type="title"/>
          </p:nvPr>
        </p:nvSpPr>
        <p:spPr>
          <a:xfrm>
            <a:off x="311700" y="4727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 kids enjoyed the waffles. Some weren’t crazy about the maple syrup, but at least they all tried it.</a:t>
            </a:r>
            <a:endParaRPr/>
          </a:p>
        </p:txBody>
      </p:sp>
      <p:sp>
        <p:nvSpPr>
          <p:cNvPr id="128" name="Google Shape;128;p21"/>
          <p:cNvSpPr txBox="1"/>
          <p:nvPr>
            <p:ph idx="1" type="body"/>
          </p:nvPr>
        </p:nvSpPr>
        <p:spPr>
          <a:xfrm>
            <a:off x="311700" y="1171675"/>
            <a:ext cx="3999900" cy="3397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129" name="Google Shape;129;p21"/>
          <p:cNvSpPr txBox="1"/>
          <p:nvPr>
            <p:ph idx="2" type="body"/>
          </p:nvPr>
        </p:nvSpPr>
        <p:spPr>
          <a:xfrm>
            <a:off x="4832400" y="1171675"/>
            <a:ext cx="3999900" cy="3397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30" name="Google Shape;130;p21"/>
          <p:cNvPicPr preferRelativeResize="0"/>
          <p:nvPr/>
        </p:nvPicPr>
        <p:blipFill rotWithShape="1">
          <a:blip r:embed="rId3">
            <a:alphaModFix/>
          </a:blip>
          <a:srcRect b="0" l="0" r="0" t="17232"/>
          <a:stretch/>
        </p:blipFill>
        <p:spPr>
          <a:xfrm>
            <a:off x="1278575" y="1011600"/>
            <a:ext cx="6423301" cy="398719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Paperback">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